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0905" y="2435860"/>
            <a:ext cx="5329555" cy="198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1309742"/>
            <a:ext cx="1809068" cy="5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2081429"/>
            <a:ext cx="1475818" cy="5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458" y="2081429"/>
            <a:ext cx="1790024" cy="5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615276"/>
            <a:ext cx="2237531" cy="4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4491760"/>
            <a:ext cx="2161360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56" y="4367909"/>
            <a:ext cx="2856423" cy="4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1357610"/>
            <a:ext cx="1123526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1357610"/>
            <a:ext cx="1018790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2894136"/>
            <a:ext cx="1770982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8967" y="2894136"/>
            <a:ext cx="1399647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534" y="3772150"/>
            <a:ext cx="1123526" cy="31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5818" y="4430661"/>
            <a:ext cx="1799546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9244" y="4430661"/>
            <a:ext cx="1999496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1290846"/>
            <a:ext cx="3018287" cy="5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1290846"/>
            <a:ext cx="2646952" cy="43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4285" y="1979930"/>
            <a:ext cx="9994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6775" y="2828311"/>
            <a:ext cx="1932846" cy="5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5869" y="2828311"/>
            <a:ext cx="1685289" cy="5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87825" y="2061845"/>
            <a:ext cx="35858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455" y="2929874"/>
            <a:ext cx="3856171" cy="4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315" y="3689985"/>
            <a:ext cx="40551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15915" y="4457065"/>
            <a:ext cx="26365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630" y="5150485"/>
            <a:ext cx="296545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5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58765" y="1188720"/>
            <a:ext cx="544258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250" y="2056130"/>
            <a:ext cx="214122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6800" y="2813050"/>
            <a:ext cx="229235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8625" y="3588385"/>
            <a:ext cx="24574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87265" y="4359910"/>
            <a:ext cx="36061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96940" y="5126355"/>
            <a:ext cx="27546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4905" y="1227455"/>
            <a:ext cx="49263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90" y="2061845"/>
            <a:ext cx="35814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740" y="2854325"/>
            <a:ext cx="29102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6900" y="3603625"/>
            <a:ext cx="560387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3890" y="4324985"/>
            <a:ext cx="44227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44515" y="5119370"/>
            <a:ext cx="469328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415" y="1296670"/>
            <a:ext cx="46577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7265" y="1971040"/>
            <a:ext cx="22993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1990" y="2773680"/>
            <a:ext cx="41446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3602" y="3674427"/>
            <a:ext cx="2094710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87265" y="4334510"/>
            <a:ext cx="22993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2119263"/>
            <a:ext cx="1504382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2890713"/>
            <a:ext cx="1523425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3652639"/>
            <a:ext cx="1380604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4080" y="4424089"/>
            <a:ext cx="1133047" cy="5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6750" y="5176491"/>
            <a:ext cx="1628161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2015" y="5957465"/>
            <a:ext cx="1409168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1347812"/>
            <a:ext cx="1056876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2109739"/>
            <a:ext cx="1761460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2938333"/>
            <a:ext cx="1313954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284" y="4424089"/>
            <a:ext cx="1618639" cy="4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350" y="5957465"/>
            <a:ext cx="1437732" cy="5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1347975"/>
            <a:ext cx="3123022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2883371"/>
            <a:ext cx="599848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078" y="3646300"/>
            <a:ext cx="1923324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5191231"/>
            <a:ext cx="2780251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02075" y="1234440"/>
            <a:ext cx="106616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1" y="2176535"/>
            <a:ext cx="1199697" cy="5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007" y="2948089"/>
            <a:ext cx="1685289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9725" y="3677285"/>
            <a:ext cx="15709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1435" y="4481672"/>
            <a:ext cx="1456775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9042" y="5243701"/>
            <a:ext cx="1399647" cy="42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1300235"/>
            <a:ext cx="1437732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062588"/>
            <a:ext cx="1561511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2824941"/>
            <a:ext cx="106639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090956"/>
            <a:ext cx="914055" cy="4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3274" y="2090956"/>
            <a:ext cx="1523425" cy="4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90" y="2862643"/>
            <a:ext cx="1856675" cy="5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954" y="3634330"/>
            <a:ext cx="1171133" cy="5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4406017"/>
            <a:ext cx="1980453" cy="5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4406017"/>
            <a:ext cx="2970680" cy="5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5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3954" y="1385922"/>
            <a:ext cx="2075667" cy="5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1385922"/>
            <a:ext cx="1237783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2157436"/>
            <a:ext cx="1551989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6826" y="2919425"/>
            <a:ext cx="1551989" cy="5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226" y="2919425"/>
            <a:ext cx="2056624" cy="5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0535" y="4350385"/>
            <a:ext cx="14852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96095" y="4421505"/>
            <a:ext cx="15043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1367457"/>
            <a:ext cx="1371083" cy="43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1367457"/>
            <a:ext cx="1247304" cy="43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8570"/>
            <a:ext cx="11340000" cy="38973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78186" y="2371505"/>
            <a:ext cx="2256574" cy="5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826" y="3143358"/>
            <a:ext cx="1751939" cy="5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226" y="3143358"/>
            <a:ext cx="1085440" cy="5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0604" y="4791882"/>
            <a:ext cx="1342518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3803" y="4791882"/>
            <a:ext cx="1037833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0327" y="5439857"/>
            <a:ext cx="1123526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